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61" r:id="rId16"/>
    <p:sldId id="2147479559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  <p14:sldId id="2147479561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44" dt="2023-10-10T10:55:42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11-09T15:39:17.365" v="5134" actId="113"/>
      <pc:docMkLst>
        <pc:docMk/>
      </pc:docMkLst>
      <pc:sldChg chg="addSp delSp modSp del mod">
        <pc:chgData name="Timo Klimmer" userId="af015218-587a-437d-921a-de4e64daf7ee" providerId="ADAL" clId="{70B1BDDE-D82A-45D6-B305-C65A9D12D933}" dt="2023-10-10T10:50:46.813" v="4758" actId="22711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10-10T10:50:46.813" v="4758" actId="22711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10-10T10:54:45.039" v="4759" actId="14826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10-10T10:54:45.039" v="4759" actId="14826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10-10T10:49:49.534" v="4750" actId="14826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10-10T10:49:49.534" v="4750" actId="14826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11-08T14:17:54.708" v="5032" actId="20577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11-08T14:17:54.708" v="5032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11-09T15:38:52.389" v="5133" actId="20577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9T15:38:52.389" v="5133" actId="20577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11-09T15:37:57.288" v="5124" actId="20577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11-09T15:37:57.288" v="5124" actId="20577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11-09T15:37:21.007" v="5100" actId="404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11-09T15:37:24.323" v="5101" actId="404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11-09T15:39:17.365" v="5134" actId="113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9T15:39:17.365" v="5134" actId="113"/>
          <ac:spMkLst>
            <pc:docMk/>
            <pc:sldMk cId="1863047265" sldId="2147479560"/>
            <ac:spMk id="3" creationId="{EA95AE80-240C-CFDB-DEB7-9214A8538DD6}"/>
          </ac:spMkLst>
        </pc:spChg>
      </pc:sldChg>
      <pc:sldChg chg="addSp delSp modSp add mod">
        <pc:chgData name="Timo Klimmer" userId="af015218-587a-437d-921a-de4e64daf7ee" providerId="ADAL" clId="{70B1BDDE-D82A-45D6-B305-C65A9D12D933}" dt="2023-10-10T10:56:56.653" v="4884" actId="12788"/>
        <pc:sldMkLst>
          <pc:docMk/>
          <pc:sldMk cId="1873788484" sldId="2147479561"/>
        </pc:sldMkLst>
        <pc:spChg chg="mod">
          <ac:chgData name="Timo Klimmer" userId="af015218-587a-437d-921a-de4e64daf7ee" providerId="ADAL" clId="{70B1BDDE-D82A-45D6-B305-C65A9D12D933}" dt="2023-10-10T10:56:42.947" v="4883" actId="6549"/>
          <ac:spMkLst>
            <pc:docMk/>
            <pc:sldMk cId="1873788484" sldId="2147479561"/>
            <ac:spMk id="2" creationId="{1B35B9BD-B240-B88E-F92F-F644DB3EFF27}"/>
          </ac:spMkLst>
        </pc:spChg>
        <pc:grpChg chg="add mod">
          <ac:chgData name="Timo Klimmer" userId="af015218-587a-437d-921a-de4e64daf7ee" providerId="ADAL" clId="{70B1BDDE-D82A-45D6-B305-C65A9D12D933}" dt="2023-10-10T10:56:56.653" v="4884" actId="12788"/>
          <ac:grpSpMkLst>
            <pc:docMk/>
            <pc:sldMk cId="1873788484" sldId="2147479561"/>
            <ac:grpSpMk id="8" creationId="{9D2E7D68-3869-52CA-ACD6-23BA882600A1}"/>
          </ac:grpSpMkLst>
        </pc:grpChg>
        <pc:picChg chg="del">
          <ac:chgData name="Timo Klimmer" userId="af015218-587a-437d-921a-de4e64daf7ee" providerId="ADAL" clId="{70B1BDDE-D82A-45D6-B305-C65A9D12D933}" dt="2023-10-10T10:46:44.579" v="4740" actId="478"/>
          <ac:picMkLst>
            <pc:docMk/>
            <pc:sldMk cId="1873788484" sldId="2147479561"/>
            <ac:picMk id="4" creationId="{70167F4B-E2C5-80A0-F800-DEFC5A695AB8}"/>
          </ac:picMkLst>
        </pc:picChg>
        <pc:picChg chg="add mod">
          <ac:chgData name="Timo Klimmer" userId="af015218-587a-437d-921a-de4e64daf7ee" providerId="ADAL" clId="{70B1BDDE-D82A-45D6-B305-C65A9D12D933}" dt="2023-10-10T10:56:56.653" v="4884" actId="12788"/>
          <ac:picMkLst>
            <pc:docMk/>
            <pc:sldMk cId="1873788484" sldId="2147479561"/>
            <ac:picMk id="5" creationId="{68A113C4-806F-0A45-BC10-3F414F1B38A6}"/>
          </ac:picMkLst>
        </pc:picChg>
        <pc:picChg chg="add mod">
          <ac:chgData name="Timo Klimmer" userId="af015218-587a-437d-921a-de4e64daf7ee" providerId="ADAL" clId="{70B1BDDE-D82A-45D6-B305-C65A9D12D933}" dt="2023-10-10T10:56:08.486" v="4862" actId="12789"/>
          <ac:picMkLst>
            <pc:docMk/>
            <pc:sldMk cId="1873788484" sldId="2147479561"/>
            <ac:picMk id="7" creationId="{661BA396-3EB3-53C7-C121-E09D03ECF518}"/>
          </ac:picMkLst>
        </pc:pic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11/9/2023 4:36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11/9/2023 4:35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11/9/2023 4:35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r="24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8A113C4-806F-0A45-BC10-3F414F1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3" y="264162"/>
            <a:ext cx="9275873" cy="59148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D2E7D68-3869-52CA-ACD6-23BA882600A1}"/>
              </a:ext>
            </a:extLst>
          </p:cNvPr>
          <p:cNvGrpSpPr/>
          <p:nvPr/>
        </p:nvGrpSpPr>
        <p:grpSpPr>
          <a:xfrm>
            <a:off x="2127485" y="6291168"/>
            <a:ext cx="7471748" cy="379544"/>
            <a:chOff x="2055555" y="6291168"/>
            <a:chExt cx="7471748" cy="37954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35B9BD-B240-B88E-F92F-F644DB3EFF27}"/>
                </a:ext>
              </a:extLst>
            </p:cNvPr>
            <p:cNvSpPr txBox="1"/>
            <p:nvPr/>
          </p:nvSpPr>
          <p:spPr>
            <a:xfrm>
              <a:off x="2590148" y="6357830"/>
              <a:ext cx="69371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600"/>
                <a:t>Proven scalability of PowerProxy running on Container Apps using auto-scale</a:t>
              </a:r>
            </a:p>
          </p:txBody>
        </p:sp>
        <p:pic>
          <p:nvPicPr>
            <p:cNvPr id="7" name="Grafik 6" descr="Abzeichen Tick1 mit einfarbiger Füllung">
              <a:extLst>
                <a:ext uri="{FF2B5EF4-FFF2-40B4-BE49-F238E27FC236}">
                  <a16:creationId xmlns:a16="http://schemas.microsoft.com/office/drawing/2014/main" id="{661BA396-3EB3-53C7-C121-E09D03EC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5555" y="6291168"/>
              <a:ext cx="379544" cy="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78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20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Cross-Charging Costs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Limit Rates By Team Or Use Case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2717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rate limiting</a:t>
            </a:r>
            <a:endParaRPr lang="en-US" b="1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team-specific access</a:t>
            </a:r>
            <a:r>
              <a:rPr lang="en-US" i="0">
                <a:solidFill>
                  <a:srgbClr val="E6EDF3"/>
                </a:solidFill>
                <a:effectLst/>
              </a:rPr>
              <a:t> to models/deployments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i="0">
                <a:solidFill>
                  <a:srgbClr val="E6EDF3"/>
                </a:solidFill>
                <a:effectLst/>
              </a:rPr>
              <a:t>performance</a:t>
            </a:r>
            <a:r>
              <a:rPr lang="en-US" b="0" i="0">
                <a:solidFill>
                  <a:srgbClr val="E6EDF3"/>
                </a:solidFill>
                <a:effectLst/>
              </a:rPr>
              <a:t>, </a:t>
            </a:r>
            <a:r>
              <a:rPr lang="en-US">
                <a:solidFill>
                  <a:srgbClr val="E6EDF3"/>
                </a:solidFill>
              </a:rPr>
              <a:t>for example</a:t>
            </a:r>
            <a:r>
              <a:rPr lang="en-US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>
                <a:solidFill>
                  <a:srgbClr val="E6EDF3"/>
                </a:solidFill>
              </a:rPr>
              <a:t>the </a:t>
            </a:r>
            <a:r>
              <a:rPr lang="en-US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>
                <a:solidFill>
                  <a:srgbClr val="E6EDF3"/>
                </a:solidFill>
              </a:rPr>
              <a:t> setting</a:t>
            </a:r>
            <a:endParaRPr lang="en-US" b="0" i="0" err="1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4247317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</a:t>
            </a:r>
            <a:r>
              <a:rPr lang="en-US" sz="2000">
                <a:solidFill>
                  <a:srgbClr val="E6EDF3"/>
                </a:solidFill>
                <a:effectLst/>
              </a:rPr>
              <a:t>cases, even if </a:t>
            </a:r>
            <a:r>
              <a:rPr lang="en-US" sz="2000" b="1">
                <a:solidFill>
                  <a:srgbClr val="E6EDF3"/>
                </a:solidFill>
                <a:effectLst/>
              </a:rPr>
              <a:t>AOAI's Azure AD/Entra ID authentication </a:t>
            </a:r>
            <a:r>
              <a:rPr lang="en-US" sz="2000">
                <a:solidFill>
                  <a:srgbClr val="E6EDF3"/>
                </a:solidFill>
                <a:effectLst/>
              </a:rPr>
              <a:t>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450104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AD/Entra ID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4" b="6674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891" y="209077"/>
            <a:ext cx="9682560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577</Words>
  <Application>Microsoft Office PowerPoint</Application>
  <PresentationFormat>Breitbild</PresentationFormat>
  <Paragraphs>79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2023-11-09T15:39:26Z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